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9" r:id="rId1"/>
  </p:sldMasterIdLst>
  <p:sldIdLst>
    <p:sldId id="256" r:id="rId2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1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02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186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0768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91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42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8366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240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402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108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654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896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07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A43F3-70FE-4164-A510-BD07704A6E1D}" type="datetimeFigureOut">
              <a:rPr kumimoji="1" lang="ja-JP" altLang="en-US" smtClean="0"/>
              <a:t>2020/4/27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B8C11-D573-442D-B01F-BC86646BA8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5180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所属・個人名"/>
          <p:cNvSpPr>
            <a:spLocks noGrp="1"/>
          </p:cNvSpPr>
          <p:nvPr>
            <p:ph type="subTitle" idx="1"/>
          </p:nvPr>
        </p:nvSpPr>
        <p:spPr>
          <a:xfrm>
            <a:off x="611004" y="1149894"/>
            <a:ext cx="4572000" cy="540951"/>
          </a:xfrm>
        </p:spPr>
        <p:txBody>
          <a:bodyPr/>
          <a:lstStyle/>
          <a:p>
            <a:pPr algn="l"/>
            <a:r>
              <a:rPr kumimoji="1" lang="ja-JP" altLang="en-US" dirty="0" smtClean="0">
                <a:solidFill>
                  <a:schemeClr val="bg1">
                    <a:lumMod val="85000"/>
                  </a:schemeClr>
                </a:solidFill>
              </a:rPr>
              <a:t>所属・個人名</a:t>
            </a:r>
            <a:endParaRPr kumimoji="1" lang="ja-JP" alt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会社名"/>
          <p:cNvSpPr>
            <a:spLocks noGrp="1"/>
          </p:cNvSpPr>
          <p:nvPr>
            <p:ph type="ctrTitle"/>
          </p:nvPr>
        </p:nvSpPr>
        <p:spPr>
          <a:xfrm>
            <a:off x="507896" y="381982"/>
            <a:ext cx="5800725" cy="687402"/>
          </a:xfrm>
          <a:ln>
            <a:noFill/>
          </a:ln>
        </p:spPr>
        <p:txBody>
          <a:bodyPr anchor="t">
            <a:normAutofit/>
          </a:bodyPr>
          <a:lstStyle/>
          <a:p>
            <a:pPr algn="l"/>
            <a:r>
              <a:rPr lang="ja-JP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会社名</a:t>
            </a:r>
            <a:endParaRPr kumimoji="1" lang="ja-JP" altLang="en-US" sz="4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2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会社名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2020-04-27T07:12:03Z</dcterms:created>
  <dcterms:modified xsi:type="dcterms:W3CDTF">2020-04-27T07:12:14Z</dcterms:modified>
</cp:coreProperties>
</file>